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3" r:id="rId2"/>
    <p:sldId id="270" r:id="rId3"/>
    <p:sldId id="300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76" autoAdjust="0"/>
  </p:normalViewPr>
  <p:slideViewPr>
    <p:cSldViewPr>
      <p:cViewPr>
        <p:scale>
          <a:sx n="88" d="100"/>
          <a:sy n="88" d="100"/>
        </p:scale>
        <p:origin x="-1205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36122-673E-495E-8B53-81EEB8A884D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980E-0EB1-47BB-AEE3-7D64A3ED3F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32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 l="50000" t="25000" r="3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1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8346"/>
            <a:ext cx="9144000" cy="184655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7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Цветные фигуры</a:t>
            </a: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Интерактивная игра</a:t>
            </a:r>
            <a: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endParaRPr lang="ru-RU" sz="7200" dirty="0">
              <a:ln w="9525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148158"/>
            <a:ext cx="4429726" cy="1924048"/>
          </a:xfrm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400" b="0" dirty="0" err="1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Олёкминская</a:t>
            </a:r>
            <a:r>
              <a:rPr lang="ru-RU" sz="2400" b="0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Лариса Дмитриевна</a:t>
            </a:r>
            <a:endParaRPr lang="ru-RU" sz="2400" b="0" dirty="0" smtClean="0">
              <a:ln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  <a:p>
            <a:pPr algn="r"/>
            <a:r>
              <a:rPr lang="ru-RU" sz="2400" b="0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педагог-психолог, </a:t>
            </a:r>
            <a:r>
              <a:rPr lang="en-US" sz="2400" b="0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I</a:t>
            </a:r>
            <a:r>
              <a:rPr lang="ru-RU" sz="2400" b="0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КК</a:t>
            </a:r>
            <a:r>
              <a:rPr lang="ru-RU" sz="2400" b="0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endParaRPr lang="ru-RU" sz="2400" b="0" i="1" dirty="0" smtClean="0">
              <a:ln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  <a:p>
            <a:pPr algn="r"/>
            <a:r>
              <a:rPr lang="ru-RU" sz="2400" b="0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МБДОУ </a:t>
            </a:r>
            <a:r>
              <a:rPr lang="ru-RU" sz="2400" b="0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«Детский сад общеразвивающего вида  </a:t>
            </a:r>
            <a:r>
              <a:rPr lang="ru-RU" sz="2400" b="0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№</a:t>
            </a:r>
            <a:r>
              <a:rPr lang="ru-RU" sz="2400" b="0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141» </a:t>
            </a:r>
            <a:endParaRPr lang="ru-RU" sz="2400" b="0" i="1" dirty="0" smtClean="0">
              <a:ln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  <a:p>
            <a:pPr algn="r"/>
            <a:r>
              <a:rPr lang="ru-RU" sz="2400" b="0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г. </a:t>
            </a:r>
            <a:r>
              <a:rPr lang="ru-RU" sz="2400" b="0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Воронеж</a:t>
            </a:r>
            <a:endParaRPr lang="ru-RU" sz="2400" b="0" dirty="0" smtClean="0">
              <a:ln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  <a:p>
            <a:endParaRPr lang="ru-RU" dirty="0">
              <a:ln w="11430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8" name="Прямоугольник 1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69080" y="4623462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40254" y="362333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540386" y="4837776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325940" y="5194966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826270" y="540928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469080" y="3551892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54700" y="412339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540386" y="3480454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54568" y="46949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040452" y="540928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040320" y="4266272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11560" y="4980652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897444" y="540928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682998" y="3551892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897708" y="4051958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968750" y="4194834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49568" y="5471028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1133 L 0.23524 0.60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30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7" grpId="0" animBg="1"/>
      <p:bldP spid="42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04 L -0.08594 0.2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11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27" grpId="0" animBg="1"/>
      <p:bldP spid="51" grpId="0" animBg="1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271E-6 L 0.25868 0.4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24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7" grpId="0" animBg="1"/>
      <p:bldP spid="44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1156 L -0.04063 0.34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16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27" grpId="0" animBg="1"/>
      <p:bldP spid="54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1041 L -0.09341 0.13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7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7" grpId="0" animBg="1"/>
      <p:bldP spid="45" grpId="0" animBg="1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4" name="5-конечная звезда 8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1.20259E-7 L 0.12587 0.325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16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7" grpId="0" animBg="1"/>
      <p:bldP spid="43" grpId="0" animBg="1"/>
      <p:bldP spid="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994 L 0.1007 0.2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0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27" grpId="0" animBg="1"/>
      <p:bldP spid="53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63 L 0.02309 0.618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3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27" grpId="0" animBg="1"/>
      <p:bldP spid="52" grpId="0" animBg="1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1" name="Полилиния 70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1" name="Полилиния 80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мка 81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Штриховая стрелка вправо 82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5" name="5-конечная звезда 84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972 L -0.05434 0.617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30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6" grpId="0" animBg="1"/>
      <p:bldP spid="72" grpId="0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Полилиния 1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Полилиния 2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Полилиния 3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5" name="Полилиния 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олилиния 8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олилиния 9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Полилиния 10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Полилиния 11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Полилиния 12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Полилиния 1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5" name="Полилиния 14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6" name="Полилиния 15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7" name="Полилиния 16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мка 1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омб 36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омб 40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апля 41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3" name="Капля 42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Капля 43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Капля 44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омб 48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омб 56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2664000" y="4518000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правляющая кнопка: настраиваемая 58">
            <a:hlinkClick r:id="" action="ppaction://hlinkshowjump?jump=endshow" highlightClick="1"/>
          </p:cNvPr>
          <p:cNvSpPr/>
          <p:nvPr/>
        </p:nvSpPr>
        <p:spPr>
          <a:xfrm>
            <a:off x="214282" y="6215083"/>
            <a:ext cx="540000" cy="468000"/>
          </a:xfrm>
          <a:prstGeom prst="actionButtonBlank">
            <a:avLst/>
          </a:prstGeom>
          <a:blipFill>
            <a:blip r:embed="rId3" cstate="print"/>
            <a:stretch>
              <a:fillRect/>
            </a:stretch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5616" y="116632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>
                  <a:solidFill>
                    <a:srgbClr val="C00000"/>
                  </a:solidFill>
                </a:ln>
                <a:blipFill>
                  <a:blip r:embed="rId4"/>
                  <a:stretch>
                    <a:fillRect/>
                  </a:stretch>
                </a:blipFill>
              </a:rPr>
              <a:t>Молодец!</a:t>
            </a:r>
            <a:endParaRPr lang="ru-RU" sz="8800" b="1" dirty="0">
              <a:ln>
                <a:solidFill>
                  <a:srgbClr val="C00000"/>
                </a:solidFill>
              </a:ln>
              <a:blipFill>
                <a:blip r:embed="rId4"/>
                <a:stretch>
                  <a:fillRect/>
                </a:stretch>
              </a:blipFill>
            </a:endParaRPr>
          </a:p>
        </p:txBody>
      </p:sp>
      <p:sp>
        <p:nvSpPr>
          <p:cNvPr id="64" name="5-конечная звезда 63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1979712" y="1700808"/>
            <a:ext cx="1143744" cy="108850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 descr="http://ecpond5-a.akamaized.net/029710812_iconv.jpe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8353508" y="6072206"/>
            <a:ext cx="719086" cy="719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9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14744" y="5312649"/>
            <a:ext cx="4929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Чтобы перейти на следующий слайд,  нажмите на  </a:t>
            </a:r>
          </a:p>
        </p:txBody>
      </p:sp>
      <p:sp>
        <p:nvSpPr>
          <p:cNvPr id="6" name="Штриховая стрелка вправо 5">
            <a:hlinkClick r:id="" action="ppaction://hlinkshowjump?jump=nextslide"/>
          </p:cNvPr>
          <p:cNvSpPr/>
          <p:nvPr/>
        </p:nvSpPr>
        <p:spPr>
          <a:xfrm>
            <a:off x="5879608" y="6215083"/>
            <a:ext cx="835532" cy="428628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-99392"/>
            <a:ext cx="85011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Ребята!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Вам предстоит разложить шестнадцать фигур в ячейки. Будьте внимательны. Берём только ту фигуру, которая подходит для указанной ячейки по цвету и форме. 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Каждый правильный ответ добавляет </a:t>
            </a:r>
            <a:r>
              <a:rPr lang="ru-RU" sz="2800" b="1" dirty="0" err="1" smtClean="0">
                <a:solidFill>
                  <a:srgbClr val="002060"/>
                </a:solidFill>
              </a:rPr>
              <a:t>пазл</a:t>
            </a:r>
            <a:r>
              <a:rPr lang="ru-RU" sz="2800" b="1" dirty="0" smtClean="0">
                <a:solidFill>
                  <a:srgbClr val="002060"/>
                </a:solidFill>
              </a:rPr>
              <a:t> в картинку.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Желаю удачи!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642910" y="92867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4" name="Полилиния 83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амка 96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3.15449E-6 L 0.21909 0.629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3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7" grpId="0" animBg="1"/>
      <p:bldP spid="48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6929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5" name="Полилиния 8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4" name="Полилиния 9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Рамка 9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57077E-6 L 0.09288 0.51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25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7" grpId="0" animBg="1"/>
      <p:bldP spid="55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18 L 0.02431 0.25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13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35708E-6 L 0.05503 0.45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2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7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1157 L -0.0316 0.41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21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7" grpId="0" animBg="1"/>
      <p:bldP spid="49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-0.25868 0.6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32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7" grpId="0" animBg="1"/>
      <p:bldP spid="56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0.02378 0.429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21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7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342</Words>
  <Application>Microsoft Office PowerPoint</Application>
  <PresentationFormat>Экран (4:3)</PresentationFormat>
  <Paragraphs>43</Paragraphs>
  <Slides>19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Цветные фигуры Интерактивная игра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фигуры. Пазлы</dc:title>
  <dc:creator>Неверова О.И.</dc:creator>
  <cp:lastModifiedBy>LD</cp:lastModifiedBy>
  <cp:revision>275</cp:revision>
  <dcterms:modified xsi:type="dcterms:W3CDTF">2020-04-13T22:02:23Z</dcterms:modified>
</cp:coreProperties>
</file>